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5D27B1-7DE6-47C7-8E84-16F4ED0495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E45C64-1EE7-4000-B143-D46CF60EDB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47800"/>
            <a:ext cx="6324600" cy="1894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PHP: Arrays, Strings, and Files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14800"/>
            <a:ext cx="6172200" cy="1371600"/>
          </a:xfrm>
        </p:spPr>
        <p:txBody>
          <a:bodyPr/>
          <a:lstStyle/>
          <a:p>
            <a:r>
              <a:rPr lang="en-US" dirty="0" smtClean="0"/>
              <a:t>CSCI 297 Scripting Languages - Day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Files </a:t>
            </a:r>
            <a:r>
              <a:rPr lang="en-US" sz="32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cap="none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</a:t>
            </a:r>
            <a:endParaRPr lang="en-US" sz="3200" b="1" cap="none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686800" cy="5410200"/>
          </a:xfrm>
        </p:spPr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To move around use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fseek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65760" lvl="1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0, SEEK_SET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     // go to beginning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0, SEEK_END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     // go to end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20,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SEEK_CUR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   // move back 20 chars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To dump a whole file into an array</a:t>
            </a:r>
          </a:p>
          <a:p>
            <a:pPr marL="347663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filelines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file ("/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/myfile.txt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To print a whole file</a:t>
            </a:r>
          </a:p>
          <a:p>
            <a:pPr marL="365760" lvl="1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file_get_contents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("/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/dannelly.txt");</a:t>
            </a:r>
          </a:p>
          <a:p>
            <a:pPr marL="365760" lvl="1" indent="0">
              <a:buClr>
                <a:schemeClr val="accent2">
                  <a:lumMod val="50000"/>
                </a:schemeClr>
              </a:buClr>
              <a:buNone/>
            </a:pPr>
            <a:endParaRPr lang="en-US" sz="2000" b="1" dirty="0" smtClean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65760" lvl="1" indent="0">
              <a:buClr>
                <a:schemeClr val="accent2">
                  <a:lumMod val="50000"/>
                </a:schemeClr>
              </a:buClr>
              <a:buNone/>
            </a:pPr>
            <a:endParaRPr lang="en-US" sz="2000" b="1" dirty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65760" lvl="1" indent="0" algn="ctr">
              <a:buClr>
                <a:schemeClr val="accent2">
                  <a:lumMod val="50000"/>
                </a:schemeClr>
              </a:buClr>
              <a:buNone/>
            </a:pP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cs typeface="Courier New" pitchFamily="49" charset="0"/>
              </a:rPr>
              <a:t>more file functions in three weeks</a:t>
            </a:r>
          </a:p>
        </p:txBody>
      </p:sp>
    </p:spTree>
    <p:extLst>
      <p:ext uri="{BB962C8B-B14F-4D97-AF65-F5344CB8AC3E}">
        <p14:creationId xmlns:p14="http://schemas.microsoft.com/office/powerpoint/2010/main" val="122320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 </a:t>
            </a:r>
            <a:r>
              <a:rPr lang="en-US" sz="32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i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 Indexes</a:t>
            </a:r>
            <a:endParaRPr lang="en-US" sz="3200" b="1" i="1" cap="none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2362200"/>
          </a:xfrm>
        </p:spPr>
        <p:txBody>
          <a:bodyPr/>
          <a:lstStyle/>
          <a:p>
            <a:r>
              <a:rPr lang="en-US" dirty="0" smtClean="0"/>
              <a:t>Remember, you don't need to declare variables.</a:t>
            </a:r>
          </a:p>
          <a:p>
            <a:r>
              <a:rPr lang="en-US" dirty="0" smtClean="0"/>
              <a:t>PHP automatically indexes new values.</a:t>
            </a:r>
          </a:p>
          <a:p>
            <a:pPr lvl="1"/>
            <a:r>
              <a:rPr lang="en-US" dirty="0" smtClean="0"/>
              <a:t>you can access specific locations by using [X].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035" y="2971800"/>
            <a:ext cx="3677930" cy="2400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$animal[] = "aardvark";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$animal[] = "bat";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$animal[] = "cat";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$animal[1] = "bug";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$animal[4] = "elephant";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print_r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($animal);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"&lt;P&gt;";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3035" y="5562600"/>
            <a:ext cx="698492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US" dirty="0" smtClean="0"/>
              <a:t>Array ( [0] =&gt; aardvark [1] =&gt; bug [2] =&gt; cat [4] =&gt; elephant )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 </a:t>
            </a:r>
            <a:r>
              <a:rPr lang="en-US" sz="32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i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Associative</a:t>
            </a:r>
            <a:endParaRPr lang="en-US" sz="3200" b="1" i="1" cap="none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2362200"/>
          </a:xfrm>
        </p:spPr>
        <p:txBody>
          <a:bodyPr/>
          <a:lstStyle/>
          <a:p>
            <a:r>
              <a:rPr lang="en-US" dirty="0" smtClean="0"/>
              <a:t>Instead of numbers, index is a name.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This is very helpful when processing form data that was passed into the script.</a:t>
            </a:r>
          </a:p>
          <a:p>
            <a:pPr lvl="2"/>
            <a:r>
              <a:rPr lang="en-US" dirty="0"/>
              <a:t>$name = $_POST['</a:t>
            </a:r>
            <a:r>
              <a:rPr lang="en-US" dirty="0" err="1"/>
              <a:t>yourname</a:t>
            </a:r>
            <a:r>
              <a:rPr lang="en-US" dirty="0"/>
              <a:t>'];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035" y="3507938"/>
            <a:ext cx="6710811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$bosses = array ('president' =&gt;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Mahony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'provost'   =&gt; "Boyd",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'dean'      =&gt;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"Saksena");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"The Dean is " . $bosses['dean'] . "&lt;P&gt;";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3035" y="5325141"/>
            <a:ext cx="261834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US" dirty="0" smtClean="0"/>
              <a:t>The Dean is </a:t>
            </a:r>
            <a:r>
              <a:rPr lang="en-US" dirty="0" smtClean="0"/>
              <a:t>Saksena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"</a:t>
            </a:r>
            <a:r>
              <a:rPr lang="en-US" sz="4400" b="1" cap="none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foreach</a:t>
            </a:r>
            <a:r>
              <a:rPr lang="en-US" sz="4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statement</a:t>
            </a:r>
            <a:endParaRPr lang="en-US" sz="3200" b="1" cap="none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924800" cy="2362200"/>
          </a:xfrm>
        </p:spPr>
        <p:txBody>
          <a:bodyPr/>
          <a:lstStyle/>
          <a:p>
            <a:r>
              <a:rPr lang="en-US" dirty="0" smtClean="0"/>
              <a:t>use "</a:t>
            </a:r>
            <a:r>
              <a:rPr lang="en-US" dirty="0" err="1" smtClean="0"/>
              <a:t>foreach</a:t>
            </a:r>
            <a:r>
              <a:rPr lang="en-US" dirty="0" smtClean="0"/>
              <a:t>" to loop through an array.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998345"/>
            <a:ext cx="5745804" cy="29546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$index = 0;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($animal as $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nextanimal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echo $index ----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nextanimal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$index++;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"&lt;P&gt;";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($bosses as $position =&gt; $name)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echo "$name is the $position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&gt;";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0176" y="3238143"/>
            <a:ext cx="3028714" cy="2400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US" dirty="0" smtClean="0"/>
              <a:t>0 ---- aardvark</a:t>
            </a:r>
            <a:br>
              <a:rPr lang="en-US" dirty="0" smtClean="0"/>
            </a:br>
            <a:r>
              <a:rPr lang="en-US" dirty="0" smtClean="0"/>
              <a:t>1 ---- bug</a:t>
            </a:r>
            <a:br>
              <a:rPr lang="en-US" dirty="0" smtClean="0"/>
            </a:br>
            <a:r>
              <a:rPr lang="en-US" dirty="0" smtClean="0"/>
              <a:t>2 ---- cat</a:t>
            </a:r>
            <a:br>
              <a:rPr lang="en-US" dirty="0" smtClean="0"/>
            </a:br>
            <a:r>
              <a:rPr lang="en-US" dirty="0" smtClean="0"/>
              <a:t>3 ---- elephant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Mahony</a:t>
            </a:r>
            <a:r>
              <a:rPr lang="en-US" dirty="0" smtClean="0"/>
              <a:t> is the president </a:t>
            </a:r>
            <a:br>
              <a:rPr lang="en-US" dirty="0" smtClean="0"/>
            </a:br>
            <a:r>
              <a:rPr lang="en-US" dirty="0" smtClean="0"/>
              <a:t>Boyd is the provost </a:t>
            </a:r>
            <a:br>
              <a:rPr lang="en-US" dirty="0" smtClean="0"/>
            </a:br>
            <a:r>
              <a:rPr lang="en-US" dirty="0" err="1" smtClean="0"/>
              <a:t>Sakena</a:t>
            </a:r>
            <a:r>
              <a:rPr lang="en-US" dirty="0" smtClean="0"/>
              <a:t> is </a:t>
            </a:r>
            <a:r>
              <a:rPr lang="en-US" dirty="0" smtClean="0"/>
              <a:t>the dean 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3352800" y="5638800"/>
            <a:ext cx="1752600" cy="685800"/>
          </a:xfrm>
          <a:prstGeom prst="wedgeEllipseCallout">
            <a:avLst>
              <a:gd name="adj1" fmla="val 105906"/>
              <a:gd name="adj2" fmla="val -230253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96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 </a:t>
            </a:r>
            <a:r>
              <a:rPr lang="en-US" sz="32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cap="none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</a:t>
            </a:r>
            <a:r>
              <a:rPr lang="en-US" sz="32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functions</a:t>
            </a:r>
            <a:endParaRPr lang="en-US" sz="3200" b="1" cap="none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is_array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($bosses) </a:t>
            </a:r>
            <a:r>
              <a:rPr lang="en-US" dirty="0" smtClean="0"/>
              <a:t>returns true or false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count($animals) </a:t>
            </a:r>
            <a:r>
              <a:rPr lang="en-US" dirty="0" smtClean="0"/>
              <a:t>returns the array size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sort ($animals)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$</a:t>
            </a:r>
            <a:r>
              <a:rPr lang="en-US" dirty="0" err="1" smtClean="0"/>
              <a:t>longstring</a:t>
            </a:r>
            <a:r>
              <a:rPr lang="en-US" dirty="0" smtClean="0"/>
              <a:t> = "Now is the time for all good men…";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eachword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explode ($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longstring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unset ($animals[0])  </a:t>
            </a:r>
            <a:r>
              <a:rPr lang="en-US" dirty="0" smtClean="0"/>
              <a:t>removes aardvark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in_array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( 5, $values)  </a:t>
            </a:r>
            <a:r>
              <a:rPr lang="en-US" dirty="0" smtClean="0"/>
              <a:t>is 5 in the array $values?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Strings </a:t>
            </a:r>
            <a:r>
              <a:rPr lang="en-US" sz="3200" b="1" cap="non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cap="none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</a:t>
            </a:r>
            <a:r>
              <a:rPr lang="en-US" sz="3200" b="1" cap="non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functions</a:t>
            </a:r>
            <a:endParaRPr lang="en-US" sz="3200" b="1" cap="none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there are dozens of functions to manipulate strings</a:t>
            </a:r>
          </a:p>
          <a:p>
            <a:pPr lvl="1"/>
            <a:r>
              <a:rPr lang="en-US" dirty="0" smtClean="0"/>
              <a:t>see Chapter 4 of textbook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most of the usual C++ functions (</a:t>
            </a:r>
            <a:r>
              <a:rPr lang="en-US" dirty="0" err="1" smtClean="0"/>
              <a:t>strlen</a:t>
            </a:r>
            <a:r>
              <a:rPr lang="en-US" dirty="0" smtClean="0"/>
              <a:t> and </a:t>
            </a:r>
            <a:r>
              <a:rPr lang="en-US" dirty="0" err="1" smtClean="0"/>
              <a:t>strcmp</a:t>
            </a:r>
            <a:r>
              <a:rPr lang="en-US" dirty="0" smtClean="0"/>
              <a:t>) apply in PHP too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72888" y="3429000"/>
            <a:ext cx="5056512" cy="12926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string test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str_repeat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("blah ", 3);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strtoupper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($answer);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$answer;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2888" y="5029200"/>
            <a:ext cx="260071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US" dirty="0" smtClean="0"/>
              <a:t>BLAH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Strings </a:t>
            </a:r>
            <a:r>
              <a:rPr lang="en-US" sz="3200" b="1" cap="non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cap="none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</a:t>
            </a:r>
            <a:r>
              <a:rPr lang="en-US" sz="3200" b="1" cap="non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functions</a:t>
            </a:r>
            <a:endParaRPr lang="en-US" sz="3200" b="1" cap="none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686800" cy="5334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$name =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ucwords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($name);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smtClean="0"/>
              <a:t>--- capitalize the first letter of each word</a:t>
            </a:r>
          </a:p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ucfirst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--- capitalize the first letter</a:t>
            </a:r>
          </a:p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strtolower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--- lower case all letters</a:t>
            </a:r>
            <a:endParaRPr lang="en-US" dirty="0"/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substr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--- copying a substring</a:t>
            </a:r>
          </a:p>
          <a:p>
            <a:pPr marL="6223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$string = "Now is the time";</a:t>
            </a:r>
          </a:p>
          <a:p>
            <a:pPr marL="6223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substr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($string, 1, 5);       // 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ow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is"</a:t>
            </a:r>
          </a:p>
          <a:p>
            <a:pPr marL="6223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substr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($string, -4);         // "time"</a:t>
            </a:r>
          </a:p>
          <a:p>
            <a:pPr lvl="1"/>
            <a:endParaRPr lang="en-US" dirty="0"/>
          </a:p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strpos</a:t>
            </a:r>
            <a:r>
              <a:rPr lang="en-US" dirty="0" smtClean="0"/>
              <a:t>  ---  search for a substring</a:t>
            </a:r>
          </a:p>
          <a:p>
            <a:pPr marL="365760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$location=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strpos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("Hello World", "H");  // location is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36576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location=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strpos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Hello World",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"Z");  //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location is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Strings </a:t>
            </a:r>
            <a:r>
              <a:rPr lang="en-US" sz="3200" b="1" cap="non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html processing</a:t>
            </a:r>
            <a:endParaRPr lang="en-US" sz="3200" b="1" cap="none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nl2br($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str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)  </a:t>
            </a:r>
            <a:r>
              <a:rPr lang="en-US" dirty="0" smtClean="0"/>
              <a:t>--  output a &lt;</a:t>
            </a:r>
            <a:r>
              <a:rPr lang="en-US" dirty="0" err="1" smtClean="0"/>
              <a:t>br</a:t>
            </a:r>
            <a:r>
              <a:rPr lang="en-US" dirty="0" smtClean="0"/>
              <a:t>&gt; for each \n in $</a:t>
            </a:r>
            <a:r>
              <a:rPr lang="en-US" dirty="0" err="1" smtClean="0"/>
              <a:t>str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stripslashes</a:t>
            </a:r>
            <a:r>
              <a:rPr lang="en-US" dirty="0" smtClean="0"/>
              <a:t>  --  remove slash characters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trim</a:t>
            </a:r>
            <a:r>
              <a:rPr lang="en-US" dirty="0" smtClean="0"/>
              <a:t>  --  remove leading and trailing spaces, tabs, newlines,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Files </a:t>
            </a:r>
            <a:r>
              <a:rPr lang="en-US" sz="32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opening</a:t>
            </a:r>
            <a:endParaRPr lang="en-US" sz="3200" b="1" cap="none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fopen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works just like C++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on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deltona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, the server writes your files to the /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tmp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directory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read-write codes: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 = read, pointer at start</a:t>
            </a:r>
          </a:p>
          <a:p>
            <a:pPr lvl="1">
              <a:spcBef>
                <a:spcPts val="0"/>
              </a:spcBef>
              <a:buClr>
                <a:schemeClr val="accent2">
                  <a:lumMod val="50000"/>
                </a:schemeClr>
              </a:buClr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 = write, pointer at start</a:t>
            </a:r>
          </a:p>
          <a:p>
            <a:pPr lvl="1">
              <a:spcBef>
                <a:spcPts val="0"/>
              </a:spcBef>
              <a:buClr>
                <a:schemeClr val="accent2">
                  <a:lumMod val="50000"/>
                </a:schemeClr>
              </a:buClr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 = write, pointer at end</a:t>
            </a:r>
          </a:p>
          <a:p>
            <a:pPr lvl="1">
              <a:spcBef>
                <a:spcPts val="0"/>
              </a:spcBef>
              <a:buClr>
                <a:schemeClr val="accent2">
                  <a:lumMod val="50000"/>
                </a:schemeClr>
              </a:buClr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r+ = read and write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("/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/dannelly.txt", "w") 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die ("Could not open for writing");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"Hello World");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($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226</TotalTime>
  <Words>692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PHP: Arrays, Strings, and Files</vt:lpstr>
      <vt:lpstr>Arrays - Numeric Indexes</vt:lpstr>
      <vt:lpstr>Arrays - Associative</vt:lpstr>
      <vt:lpstr>The "foreach" statement</vt:lpstr>
      <vt:lpstr>Arrays - misc functions</vt:lpstr>
      <vt:lpstr>Strings - misc functions</vt:lpstr>
      <vt:lpstr>Strings - misc functions</vt:lpstr>
      <vt:lpstr>Strings - html processing</vt:lpstr>
      <vt:lpstr>Files - opening</vt:lpstr>
      <vt:lpstr>Files - misc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PHP: Arrays, Strings, and Files</dc:title>
  <dc:creator>Stephen Dannelly</dc:creator>
  <cp:lastModifiedBy>Stephen Dannelly</cp:lastModifiedBy>
  <cp:revision>19</cp:revision>
  <dcterms:created xsi:type="dcterms:W3CDTF">2012-09-03T16:53:44Z</dcterms:created>
  <dcterms:modified xsi:type="dcterms:W3CDTF">2017-09-18T13:49:10Z</dcterms:modified>
</cp:coreProperties>
</file>